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300" r:id="rId2"/>
    <p:sldId id="256" r:id="rId3"/>
    <p:sldId id="299" r:id="rId4"/>
    <p:sldId id="298" r:id="rId5"/>
    <p:sldId id="297" r:id="rId6"/>
    <p:sldId id="296" r:id="rId7"/>
    <p:sldId id="295" r:id="rId8"/>
    <p:sldId id="294" r:id="rId9"/>
    <p:sldId id="290" r:id="rId10"/>
    <p:sldId id="293" r:id="rId11"/>
    <p:sldId id="292" r:id="rId12"/>
    <p:sldId id="265" r:id="rId13"/>
    <p:sldId id="301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9" r:id="rId71"/>
    <p:sldId id="341" r:id="rId72"/>
    <p:sldId id="343" r:id="rId73"/>
    <p:sldId id="344" r:id="rId74"/>
    <p:sldId id="345" r:id="rId75"/>
    <p:sldId id="346" r:id="rId76"/>
    <p:sldId id="348" r:id="rId77"/>
    <p:sldId id="350" r:id="rId78"/>
    <p:sldId id="351" r:id="rId79"/>
    <p:sldId id="353" r:id="rId80"/>
    <p:sldId id="355" r:id="rId81"/>
    <p:sldId id="356" r:id="rId82"/>
    <p:sldId id="357" r:id="rId83"/>
    <p:sldId id="358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  <p:sldId id="382" r:id="rId107"/>
    <p:sldId id="383" r:id="rId108"/>
    <p:sldId id="384" r:id="rId109"/>
    <p:sldId id="387" r:id="rId110"/>
    <p:sldId id="386" r:id="rId111"/>
    <p:sldId id="385" r:id="rId112"/>
    <p:sldId id="388" r:id="rId113"/>
    <p:sldId id="389" r:id="rId114"/>
    <p:sldId id="390" r:id="rId115"/>
    <p:sldId id="391" r:id="rId116"/>
    <p:sldId id="392" r:id="rId117"/>
    <p:sldId id="393" r:id="rId118"/>
    <p:sldId id="394" r:id="rId119"/>
    <p:sldId id="395" r:id="rId120"/>
    <p:sldId id="396" r:id="rId121"/>
    <p:sldId id="397" r:id="rId1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FFCC"/>
    <a:srgbClr val="FF99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407A3E-A66B-419F-966C-6E65B5791944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61C51C-6E2C-4702-9989-BD3F70A41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slide" Target="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9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4.xml"/><Relationship Id="rId4" Type="http://schemas.openxmlformats.org/officeDocument/2006/relationships/slide" Target="slide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7.xml"/><Relationship Id="rId4" Type="http://schemas.openxmlformats.org/officeDocument/2006/relationships/slide" Target="slide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0.xml"/><Relationship Id="rId4" Type="http://schemas.openxmlformats.org/officeDocument/2006/relationships/slide" Target="slide9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3.xml"/><Relationship Id="rId4" Type="http://schemas.openxmlformats.org/officeDocument/2006/relationships/slide" Target="slide10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6.xml"/><Relationship Id="rId4" Type="http://schemas.openxmlformats.org/officeDocument/2006/relationships/slide" Target="slide10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9.xml"/><Relationship Id="rId4" Type="http://schemas.openxmlformats.org/officeDocument/2006/relationships/slide" Target="slide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2.xml"/><Relationship Id="rId4" Type="http://schemas.openxmlformats.org/officeDocument/2006/relationships/slide" Target="slide1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5.xml"/><Relationship Id="rId4" Type="http://schemas.openxmlformats.org/officeDocument/2006/relationships/slide" Target="slide1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8.xml"/><Relationship Id="rId4" Type="http://schemas.openxmlformats.org/officeDocument/2006/relationships/slide" Target="slide1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1.xml"/><Relationship Id="rId4" Type="http://schemas.openxmlformats.org/officeDocument/2006/relationships/slide" Target="slide1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Литературная викторина  </a:t>
            </a:r>
            <a:r>
              <a:rPr lang="ru-RU" sz="5400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по сказкам 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214554"/>
            <a:ext cx="6000792" cy="353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« Мороз Иванович»,</a:t>
            </a:r>
          </a:p>
          <a:p>
            <a:r>
              <a:rPr lang="ru-RU" sz="3200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«Сказка про храброго зайца- длинные уши, косые глаза, короткий хвост», «Лягушка-путешественница»</a:t>
            </a:r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ru-RU" sz="32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Picture 10" descr="http://top-bal.ru/pars_docs/refs/75/74399/74399_html_m37af9e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857628"/>
            <a:ext cx="207167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i.ytimg.com/vi/3fnkaP68QX4/sd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207167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6143644"/>
            <a:ext cx="6728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haroni" pitchFamily="2" charset="-79"/>
              </a:rPr>
              <a:t>Подготовила педагог-библиотекарь  Якубович Г.Г.</a:t>
            </a:r>
            <a:endParaRPr lang="ru-RU" sz="20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3429000"/>
            <a:ext cx="5572164" cy="30003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6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А)Мороженое</a:t>
            </a:r>
            <a:endParaRPr lang="ru-RU" sz="6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Ледяные сосульки</a:t>
            </a:r>
          </a:p>
          <a:p>
            <a:pPr>
              <a:buNone/>
            </a:pPr>
            <a:r>
              <a:rPr lang="ru-RU" sz="6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endParaRPr lang="ru-RU" sz="6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Снежные комочки</a:t>
            </a:r>
            <a:r>
              <a:rPr lang="ru-RU" sz="6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/>
            </a:r>
            <a:br>
              <a:rPr lang="ru-RU" sz="6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Что приготовил Мороз Иванович на обед для Рукодельницы? </a:t>
            </a:r>
            <a:b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</a:b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forums.drom.ru/attachment.php?attachmentid=4890779&amp;d=141985539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85992"/>
            <a:ext cx="4629176" cy="310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10" name="Содержимое 3" descr="http://forums.drom.ru/attachment.php?attachmentid=4890779&amp;d=141985539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357430"/>
            <a:ext cx="4057672" cy="252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85992"/>
            <a:ext cx="3952899" cy="255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8"/>
            <a:ext cx="3810023" cy="241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428868"/>
            <a:ext cx="3381395" cy="2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357430"/>
            <a:ext cx="3667147" cy="2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6" name="Содержимое 3" descr="http://forums.drom.ru/attachment.php?attachmentid=4890779&amp;d=141985539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571744"/>
            <a:ext cx="4200548" cy="26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357430"/>
            <a:ext cx="4024337" cy="248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6" name="Содержимое 3" descr="http://forums.drom.ru/attachment.php?attachmentid=4890779&amp;d=141985539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85992"/>
            <a:ext cx="4200548" cy="274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85992"/>
            <a:ext cx="3452833" cy="26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643182"/>
            <a:ext cx="6472254" cy="421481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b="1" i="1" dirty="0" smtClean="0">
                <a:hlinkClick r:id="rId3" action="ppaction://hlinksldjump"/>
              </a:rPr>
              <a:t>А)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Серебряный слиток и пребольшой брильянт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Горсть серебряных пятачков и </a:t>
            </a:r>
            <a:r>
              <a:rPr lang="ru-RU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бриллиантик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Драгоценные камни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FF00"/>
                </a:solidFill>
              </a:rPr>
              <a:t>Что получила Рукодельница от Мороза Ивановича за службу? 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85992"/>
            <a:ext cx="3452833" cy="241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forums.drom.ru/attachment.php?attachmentid=4890779&amp;d=141985539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85992"/>
            <a:ext cx="4200548" cy="26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14554"/>
            <a:ext cx="3667147" cy="255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forums.drom.ru/attachment.php?attachmentid=4890779&amp;d=141985539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85992"/>
            <a:ext cx="4629176" cy="26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43116"/>
            <a:ext cx="4167213" cy="26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3881461" cy="255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00306"/>
            <a:ext cx="3738585" cy="23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forums.drom.ru/attachment.php?attachmentid=4890779&amp;d=141985539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357430"/>
            <a:ext cx="4629176" cy="288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500306"/>
            <a:ext cx="3810023" cy="2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428868"/>
            <a:ext cx="4881593" cy="26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skazvikt.ucoz.ru/_pu/11/1836682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43306" y="142852"/>
            <a:ext cx="464347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35745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7890" name="Picture 2" descr="http://i.ytimg.com/vi/Kan2FMY8O0o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9156">
            <a:off x="149544" y="4604410"/>
            <a:ext cx="2768347" cy="155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st-im.kinopoisk.ru/im/kadr/1/1/5/kinopoisk.ru-Khrabryy-zayats-1159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3296">
            <a:off x="525166" y="897090"/>
            <a:ext cx="2552322" cy="148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357430"/>
            <a:ext cx="4095775" cy="255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forums.drom.ru/attachment.php?attachmentid=4890779&amp;d=141985539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428868"/>
            <a:ext cx="4414862" cy="26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000240"/>
            <a:ext cx="4500594" cy="3929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В зоопарке </a:t>
            </a:r>
            <a:endParaRPr lang="ru-RU" sz="5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В поле</a:t>
            </a:r>
            <a:endParaRPr lang="ru-RU" sz="5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В лесу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родился заяц? </a:t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www.youmult.net/_sf/21/21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857364"/>
            <a:ext cx="315167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57430"/>
            <a:ext cx="4186238" cy="364986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Трусливым </a:t>
            </a:r>
            <a:endParaRPr lang="ru-RU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Храбрым</a:t>
            </a: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Веселым</a:t>
            </a:r>
            <a: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lvl="0" algn="ctr"/>
            <a:r>
              <a:rPr lang="ru-RU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Каким был заяц? </a:t>
            </a:r>
            <a:br>
              <a:rPr lang="ru-RU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http://referat.znate.ru/pars_docs/tw_refs/13/12087/12087-202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5740" y="1500174"/>
            <a:ext cx="378199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3429000"/>
            <a:ext cx="4000528" cy="31432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Медведь </a:t>
            </a:r>
            <a:endParaRPr lang="ru-RU" sz="5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Лиса</a:t>
            </a:r>
            <a:endParaRPr lang="ru-RU" sz="5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Волк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22540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4786346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4296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Какой зверь подошёл неслышно к поляне, где собрались звери, которые пришли послушать зайца? </a:t>
            </a:r>
            <a:r>
              <a:rPr lang="ru-RU" sz="4100" b="1" i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100" b="1" i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1928802"/>
            <a:ext cx="4471990" cy="45720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6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Поиграть в догонялки</a:t>
            </a:r>
            <a:endParaRPr lang="ru-RU" sz="160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 Закусить  зайчиком</a:t>
            </a:r>
            <a:endParaRPr lang="ru-RU" sz="1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 Подружиться с зайчиком</a:t>
            </a:r>
            <a:r>
              <a:rPr lang="ru-RU" sz="16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85794"/>
            <a:ext cx="114272" cy="1000132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3794" name="Picture 2" descr="http://vesnat.ru/nuda/skazka-o-zajce-dlinnie-ushi/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14488"/>
            <a:ext cx="3509519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81026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100" b="1" dirty="0" smtClean="0">
                <a:solidFill>
                  <a:srgbClr val="00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 чем подумал волк, увидев зайца на лесной поляне?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2000240"/>
            <a:ext cx="4329114" cy="40005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 </a:t>
            </a:r>
            <a:r>
              <a:rPr lang="ru-RU" sz="1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 пенёк</a:t>
            </a:r>
            <a:endParaRPr lang="ru-RU" sz="1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На муравьиную кучу</a:t>
            </a:r>
            <a:endParaRPr lang="ru-RU" sz="144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4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 На болотную кочку </a:t>
            </a:r>
            <a:endParaRPr lang="ru-RU" sz="144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4422"/>
            <a:ext cx="185710" cy="64294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Picture 2" descr="http://i.ytimg.com/vi/u3Qgmi711xA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428736"/>
            <a:ext cx="3930029" cy="4928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14291"/>
            <a:ext cx="835823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1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Куда взобрался заяц, чтобы его лучше было видно? </a:t>
            </a:r>
            <a:r>
              <a:rPr lang="ru-RU" sz="4100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4100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</a:br>
            <a:endParaRPr lang="ru-RU" sz="41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357430"/>
            <a:ext cx="5072098" cy="335758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На землю</a:t>
            </a: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 На пенёк</a:t>
            </a: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На лоб волку 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Куда со страха упал заяц?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romanbook.ru/img/c/?src=9985058&amp;i=41&amp;ext=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143000"/>
            <a:ext cx="364330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2285992"/>
            <a:ext cx="5357850" cy="37862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6200" b="1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Спрятался за зайцами </a:t>
            </a:r>
            <a:endParaRPr lang="ru-RU" sz="6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 Дал стрекоча </a:t>
            </a:r>
            <a:endParaRPr lang="ru-RU" sz="6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Упал в обморок</a:t>
            </a:r>
            <a:br>
              <a:rPr lang="ru-RU" sz="62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</a:br>
            <a:r>
              <a:rPr lang="ru-RU" sz="5400" b="1" i="1" dirty="0" smtClean="0"/>
              <a:t> </a:t>
            </a:r>
            <a:br>
              <a:rPr lang="ru-RU" sz="5400" b="1" i="1" dirty="0" smtClean="0"/>
            </a:br>
            <a:endParaRPr lang="ru-RU" sz="5400" b="1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142876" cy="1000132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audioskazki.net/wp-content/gallery/mamin_sibiryak/pro_hrabrogo_zaica/0014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072074"/>
            <a:ext cx="514350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85729"/>
            <a:ext cx="821537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Что сделал заяц, когда увидел перед собой волка?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643570" y="428625"/>
            <a:ext cx="2357454" cy="57148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9156" name="Picture 4" descr="http://img.yakaboo.ua/media/catalog/product/3/8/388895_46485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158673" cy="6858000"/>
          </a:xfrm>
          <a:prstGeom prst="rect">
            <a:avLst/>
          </a:prstGeom>
          <a:noFill/>
        </p:spPr>
      </p:pic>
      <p:pic>
        <p:nvPicPr>
          <p:cNvPr id="49158" name="Picture 6" descr="http://www.playing-field.ru/img/2015/052111/3732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18371">
            <a:off x="461726" y="395631"/>
            <a:ext cx="1709812" cy="2171494"/>
          </a:xfrm>
          <a:prstGeom prst="rect">
            <a:avLst/>
          </a:prstGeom>
          <a:noFill/>
        </p:spPr>
      </p:pic>
      <p:pic>
        <p:nvPicPr>
          <p:cNvPr id="49160" name="Picture 8" descr="http://refwin.ru/files/8/images_2/779f2d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6455">
            <a:off x="1374856" y="2064374"/>
            <a:ext cx="1730046" cy="2286016"/>
          </a:xfrm>
          <a:prstGeom prst="rect">
            <a:avLst/>
          </a:prstGeom>
          <a:noFill/>
        </p:spPr>
      </p:pic>
      <p:pic>
        <p:nvPicPr>
          <p:cNvPr id="49164" name="Picture 12" descr="http://teatrkino.ucoz.ru/skazki/1356599097_23dbeb82ca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01156">
            <a:off x="660731" y="4092366"/>
            <a:ext cx="1676349" cy="2211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3971924" cy="35004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В болото </a:t>
            </a:r>
            <a:endParaRPr lang="ru-RU" sz="5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Под куст </a:t>
            </a:r>
            <a:endParaRPr lang="ru-RU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В берлогу к медведю </a:t>
            </a:r>
            <a:b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Куда свалился от испуга заяц? 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youmult.net/_sf/21/21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571612"/>
            <a:ext cx="4500572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764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Он все время бежал в другую сторону 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Он догонял зайца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Он остался ждать зайца на поляне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Что случилось с волком? </a:t>
            </a:r>
            <a:b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3.imageban.ru/out/2011/06/01/91876469e753f774225ed12920b954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857628"/>
            <a:ext cx="4572000" cy="266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2143116"/>
            <a:ext cx="4000528" cy="435771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600" b="1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А) Стыд и позор тебе заяц</a:t>
            </a:r>
          </a:p>
          <a:p>
            <a:pPr>
              <a:buNone/>
            </a:pPr>
            <a:r>
              <a:rPr lang="ru-RU" sz="12600" b="1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ru-RU" sz="1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6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Б) Как хорошо, что ты живой </a:t>
            </a:r>
            <a:endParaRPr lang="ru-RU" sz="1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В) Молодец, косой, что ловко напугал волка </a:t>
            </a:r>
            <a:r>
              <a:rPr lang="ru-RU" sz="1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600" dirty="0" smtClean="0">
                <a:solidFill>
                  <a:srgbClr val="FF0000"/>
                </a:solidFill>
              </a:rPr>
              <a:t/>
            </a:r>
            <a:br>
              <a:rPr lang="ru-RU" sz="12600" dirty="0" smtClean="0">
                <a:solidFill>
                  <a:srgbClr val="FF0000"/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85860"/>
            <a:ext cx="328586" cy="64294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7650" name="Picture 2" descr="http://ped-kopilka.ru/upload/blogs/24566_1e89542991f060b40062e72e3bef4c49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00174"/>
            <a:ext cx="4226934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9" y="85953"/>
            <a:ext cx="84296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100" b="1" dirty="0" smtClean="0">
                <a:solidFill>
                  <a:srgbClr val="00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Что кричали зайцы, когда нашли зайчишку под кустом? </a:t>
            </a:r>
            <a:endParaRPr lang="ru-RU" sz="4100" b="1" dirty="0">
              <a:solidFill>
                <a:srgbClr val="0099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43636" y="3786190"/>
            <a:ext cx="2514560" cy="17398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97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0000"/>
                </a:solidFill>
              </a:rPr>
              <a:t>Гаршин В. М. </a:t>
            </a:r>
            <a:br>
              <a:rPr lang="ru-RU" b="0" dirty="0" smtClean="0">
                <a:solidFill>
                  <a:srgbClr val="FF0000"/>
                </a:solidFill>
              </a:rPr>
            </a:br>
            <a:r>
              <a:rPr lang="ru-RU" b="0" dirty="0" smtClean="0">
                <a:solidFill>
                  <a:srgbClr val="FF0000"/>
                </a:solidFill>
              </a:rPr>
              <a:t>Лягушка-путешественница</a:t>
            </a:r>
            <a:endParaRPr lang="ru-RU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2643182"/>
            <a:ext cx="3857652" cy="336410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 На озере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На болоте 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На пруду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28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/>
              <a:t>Где жила лягушка?</a:t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57818" y="2285992"/>
            <a:ext cx="3643338" cy="372129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 Гуси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Утки 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 Журавли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Кто прилетел на болото?</a:t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2643183"/>
            <a:ext cx="4500562" cy="3071834"/>
          </a:xfrm>
          <a:solidFill>
            <a:srgbClr val="FFFFCC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 Домой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 На зимовку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В) На юг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Куда летели утки?</a:t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29190" y="2357430"/>
            <a:ext cx="4214810" cy="3071834"/>
          </a:xfrm>
          <a:solidFill>
            <a:srgbClr val="0000FF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Пять минут 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Час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Минуту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Сколько времени думала лягушка?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2571744"/>
            <a:ext cx="4429124" cy="3857653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 На верёвочке 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На палочке</a:t>
            </a: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endParaRPr lang="ru-RU" sz="4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 На веточке </a:t>
            </a:r>
            <a:endParaRPr lang="ru-RU" sz="4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solidFill>
            <a:srgbClr val="0099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 чём утки несли лягушку?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2428868"/>
            <a:ext cx="7286676" cy="385765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 Посмотреть поля, леса, деревни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Показать себя и послушать, что о ней говорят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Боится свалиться с большой высоты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7145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Почему лягушке захотелось лететь поближе к земле?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500307"/>
            <a:ext cx="4143404" cy="30003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А)Труженица</a:t>
            </a:r>
            <a:endParaRPr lang="ru-RU" sz="57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Б)Мастерица </a:t>
            </a:r>
            <a:endParaRPr lang="ru-RU" sz="57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</a:t>
            </a:r>
            <a:r>
              <a:rPr lang="ru-RU" sz="6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Рукодельница</a:t>
            </a:r>
            <a:r>
              <a:rPr lang="ru-RU" sz="6300" b="1" i="1" dirty="0" smtClean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ru-RU" sz="6300" b="1" i="1" dirty="0" smtClean="0">
                <a:hlinkClick r:id="rId5" action="ppaction://hlinksldjump"/>
              </a:rPr>
              <a:t/>
            </a:r>
            <a:br>
              <a:rPr lang="ru-RU" sz="6300" b="1" i="1" dirty="0" smtClean="0">
                <a:hlinkClick r:id="rId5" action="ppaction://hlinksldjump"/>
              </a:rPr>
            </a:br>
            <a:endParaRPr lang="ru-RU" sz="6300" b="1" i="1" dirty="0" smtClean="0">
              <a:solidFill>
                <a:srgbClr val="FF0000"/>
              </a:solidFill>
            </a:endParaRPr>
          </a:p>
          <a:p>
            <a:endParaRPr lang="ru-RU" sz="4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одном доме жили две девочки- Ленивица да ...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2143116"/>
            <a:ext cx="6643734" cy="4097359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 Утки выпустили прутик 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Лягушка закричала 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 Переломился прутик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Почему упала лягушка?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2214554"/>
            <a:ext cx="4429156" cy="450059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 В грязный пруд 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На твёрдую дорогу 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В топкое болото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Куда упала лягушка?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1928802"/>
            <a:ext cx="4429124" cy="4078489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 Добралась до юга 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Разбилась 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Вернулась домой 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подумали утки про лягушку?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28662" y="2571744"/>
            <a:ext cx="7643866" cy="342902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Мечтала побывать на юге 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Не долетела до юга, упала 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Побывала на прекрасном юге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лягушка говорила о юге?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okartinkah.ru/img/spasibo-za-vnimanie-kartinki-dlya-prezentacii-2186/spasibo-za-vnimanie-kartinki-dlya-prezentacii-4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14554"/>
            <a:ext cx="471490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57364"/>
            <a:ext cx="500066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6" name="Содержимое 5" descr="http://photo.moyabimbo.ru/ru/1/97/moy/7689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85926"/>
            <a:ext cx="6048397" cy="343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86020" name="Picture 4" descr="http://content-20.foto.my.mail.ru/mail/baffllla/_answers/i-355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3116"/>
            <a:ext cx="3929090" cy="330043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1328"/>
            <a:ext cx="2543164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photo.moyabimbo.ru/ru/1/97/moy/7689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8312" y="2553494"/>
            <a:ext cx="566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428868"/>
            <a:ext cx="4000528" cy="3929090"/>
          </a:xfrm>
          <a:solidFill>
            <a:schemeClr val="bg2">
              <a:lumMod val="1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А)Бабочек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Б)Мух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В)Птичек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357322"/>
          </a:xfr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Кого считала Ленивица сидя у окошка?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214554"/>
            <a:ext cx="357189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photo.moyabimbo.ru/ru/1/97/moy/7689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8312" y="2553494"/>
            <a:ext cx="566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8625" y="3448844"/>
            <a:ext cx="666750" cy="590550"/>
          </a:xfrm>
          <a:prstGeom prst="rect">
            <a:avLst/>
          </a:prstGeom>
          <a:noFill/>
        </p:spPr>
      </p:pic>
      <p:pic>
        <p:nvPicPr>
          <p:cNvPr id="5" name="Picture 4" descr="http://content-20.foto.my.mail.ru/mail/baffllla/_answers/i-355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143116"/>
            <a:ext cx="3929090" cy="330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8625" y="3448844"/>
            <a:ext cx="666750" cy="590550"/>
          </a:xfrm>
          <a:prstGeom prst="rect">
            <a:avLst/>
          </a:prstGeom>
          <a:noFill/>
        </p:spPr>
      </p:pic>
      <p:pic>
        <p:nvPicPr>
          <p:cNvPr id="5" name="Picture 4" descr="http://content-20.foto.my.mail.ru/mail/baffllla/_answers/i-355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143116"/>
            <a:ext cx="3929090" cy="330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00240"/>
            <a:ext cx="3833837" cy="2551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photo.moyabimbo.ru/ru/1/97/moy/7689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8312" y="2553494"/>
            <a:ext cx="566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8625" y="3448844"/>
            <a:ext cx="666750" cy="590550"/>
          </a:xfrm>
          <a:prstGeom prst="rect">
            <a:avLst/>
          </a:prstGeom>
          <a:noFill/>
        </p:spPr>
      </p:pic>
      <p:pic>
        <p:nvPicPr>
          <p:cNvPr id="5" name="Picture 4" descr="http://content-20.foto.my.mail.ru/mail/baffllla/_answers/i-355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143116"/>
            <a:ext cx="3929090" cy="330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   </a:t>
            </a:r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7" name="Содержимое 3" descr="http://photo.moyabimbo.ru/ru/1/97/moy/7689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31281" y="2553494"/>
            <a:ext cx="566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85992"/>
            <a:ext cx="378621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571744"/>
            <a:ext cx="3857652" cy="3571900"/>
          </a:xfrm>
          <a:solidFill>
            <a:schemeClr val="accent5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А)Чулки</a:t>
            </a:r>
            <a:endParaRPr lang="ru-RU" sz="7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70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Б)Носки</a:t>
            </a:r>
            <a:endParaRPr lang="ru-RU" sz="7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В)Шарфики</a:t>
            </a:r>
            <a:br>
              <a:rPr lang="ru-RU" sz="70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</a:b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Что вязала Рукодельница? </a:t>
            </a:r>
            <a:b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</a:b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3116"/>
            <a:ext cx="3976713" cy="2480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photo.moyabimbo.ru/ru/1/97/moy/7689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8312" y="2553494"/>
            <a:ext cx="566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8625" y="3448844"/>
            <a:ext cx="666750" cy="590550"/>
          </a:xfrm>
          <a:prstGeom prst="rect">
            <a:avLst/>
          </a:prstGeom>
          <a:noFill/>
        </p:spPr>
      </p:pic>
      <p:pic>
        <p:nvPicPr>
          <p:cNvPr id="5" name="Picture 4" descr="http://content-20.foto.my.mail.ru/mail/baffllla/_answers/i-355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143116"/>
            <a:ext cx="3929090" cy="330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photo.moyabimbo.ru/ru/1/97/moy/7689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8312" y="2553494"/>
            <a:ext cx="566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00240"/>
            <a:ext cx="4262465" cy="3123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8625" y="3448844"/>
            <a:ext cx="666750" cy="590550"/>
          </a:xfrm>
          <a:prstGeom prst="rect">
            <a:avLst/>
          </a:prstGeom>
          <a:noFill/>
        </p:spPr>
      </p:pic>
      <p:pic>
        <p:nvPicPr>
          <p:cNvPr id="5" name="Picture 4" descr="http://content-20.foto.my.mail.ru/mail/baffllla/_answers/i-355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143116"/>
            <a:ext cx="3929090" cy="330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   ПРАВИЛЬНО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3" descr="http://photo.moyabimbo.ru/ru/1/97/moy/7689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8312" y="2553494"/>
            <a:ext cx="566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071678"/>
            <a:ext cx="4119589" cy="276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   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</a:t>
            </a:r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9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71678"/>
            <a:ext cx="369096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71678"/>
            <a:ext cx="4476779" cy="276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643182"/>
            <a:ext cx="3786214" cy="342902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7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 Зеркальце</a:t>
            </a:r>
            <a:endParaRPr lang="ru-RU" sz="176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0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Колечко</a:t>
            </a:r>
            <a:endParaRPr lang="ru-RU" sz="176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10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Ведерко</a:t>
            </a:r>
            <a:endParaRPr lang="ru-RU" sz="176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Что уронила Рукодельница в колодец?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photo.moyabimbo.ru/ru/1/97/moy/7689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8312" y="2553494"/>
            <a:ext cx="566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s9.uploads.ru/t/QDjV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8625" y="3448844"/>
            <a:ext cx="666750" cy="590550"/>
          </a:xfrm>
          <a:prstGeom prst="rect">
            <a:avLst/>
          </a:prstGeom>
          <a:noFill/>
        </p:spPr>
      </p:pic>
      <p:pic>
        <p:nvPicPr>
          <p:cNvPr id="5" name="Picture 4" descr="http://content-20.foto.my.mail.ru/mail/baffllla/_answers/i-355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143116"/>
            <a:ext cx="3929090" cy="330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785926"/>
            <a:ext cx="3486164" cy="36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928802"/>
            <a:ext cx="3414726" cy="354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5" name="Рисунок 4" descr="http://img-fotki.yandex.ru/get/5640/181450557.62/0_a3d62_3f99641b_or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00174"/>
            <a:ext cx="31861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4357694"/>
            <a:ext cx="1714512" cy="164959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7" name="Содержимое 6" descr="http://img-fotki.yandex.ru/get/5640/181450557.62/0_a3d62_3f99641b_orig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357298"/>
            <a:ext cx="4343420" cy="412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500174"/>
            <a:ext cx="3843354" cy="39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785926"/>
            <a:ext cx="3700478" cy="36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785926"/>
            <a:ext cx="3557602" cy="36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714488"/>
            <a:ext cx="3557602" cy="376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3571876"/>
            <a:ext cx="5500726" cy="271464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А)Петушок </a:t>
            </a:r>
            <a:endParaRPr lang="ru-RU" sz="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Б)Пирожок </a:t>
            </a:r>
            <a:endParaRPr lang="ru-RU" sz="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В)Пряник печатный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6432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Едва спустилась Рукодельница в колодец смотрит: перед ней печка, а в печке сидит: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 </a:t>
            </a:r>
            <a:endParaRPr lang="ru-RU" dirty="0"/>
          </a:p>
        </p:txBody>
      </p:sp>
      <p:pic>
        <p:nvPicPr>
          <p:cNvPr id="9" name="Содержимое 6" descr="http://img-fotki.yandex.ru/get/5640/181450557.62/0_a3d62_3f99641b_orig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357298"/>
            <a:ext cx="3771916" cy="412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785926"/>
            <a:ext cx="3486164" cy="36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8" name="Содержимое 7" descr="http://img-fotki.yandex.ru/get/5640/181450557.62/0_a3d62_3f99641b_orig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428736"/>
            <a:ext cx="3914792" cy="40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571612"/>
            <a:ext cx="3629040" cy="39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7" name="Содержимое 7" descr="http://img-fotki.yandex.ru/get/5640/181450557.62/0_a3d62_3f99641b_orig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0356" y="1571612"/>
            <a:ext cx="4079098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714488"/>
            <a:ext cx="3629040" cy="376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785926"/>
            <a:ext cx="3486164" cy="36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785926"/>
            <a:ext cx="3700478" cy="36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643050"/>
            <a:ext cx="3343288" cy="38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5" name="Рисунок 4" descr="http://img-fotki.yandex.ru/get/5640/181450557.62/0_a3d62_3f99641b_or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4000528" cy="375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768" y="2786058"/>
            <a:ext cx="1571636" cy="2221101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643182"/>
            <a:ext cx="4214842" cy="35004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А)Листья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Б)Яблочки 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В)Груши 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C00000"/>
                </a:solidFill>
              </a:rPr>
              <a:t>Что надо было стрясти с дерева?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571612"/>
            <a:ext cx="3414726" cy="39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5" name="Рисунок 4" descr="http://img-fotki.yandex.ru/get/5640/181450557.62/0_a3d62_3f99641b_or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142984"/>
            <a:ext cx="42862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1328"/>
            <a:ext cx="232885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2010568"/>
            <a:ext cx="3629040" cy="399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2010568"/>
            <a:ext cx="3629040" cy="391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8" name="Содержимое 7" descr="http://img-fotki.yandex.ru/get/5640/181450557.62/0_a3d62_3f99641b_orig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2010568"/>
            <a:ext cx="3771916" cy="399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2010568"/>
            <a:ext cx="3414726" cy="37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6" name="Рисунок 5" descr="http://img-fotki.yandex.ru/get/5640/181450557.62/0_a3d62_3f99641b_or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37862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643702" y="357166"/>
            <a:ext cx="1714512" cy="18573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2010568"/>
            <a:ext cx="3557602" cy="37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2010568"/>
            <a:ext cx="3629040" cy="377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2010568"/>
            <a:ext cx="3414726" cy="384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3214686"/>
            <a:ext cx="5500726" cy="3214710"/>
          </a:xfr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А) Зеленая травка</a:t>
            </a:r>
          </a:p>
          <a:p>
            <a:pPr>
              <a:buNone/>
            </a:pPr>
            <a:r>
              <a:rPr lang="ru-RU" sz="1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endParaRPr lang="ru-RU" sz="1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0" b="1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Б) Снег </a:t>
            </a:r>
            <a:endParaRPr lang="ru-RU" sz="1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0" b="1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В) Драгоценные камни</a:t>
            </a:r>
            <a:r>
              <a:rPr lang="ru-RU" sz="160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/>
            </a:r>
            <a:br>
              <a:rPr lang="ru-RU" sz="160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</a:b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009900"/>
                </a:solidFill>
              </a:rPr>
              <a:t>Что было у Мороза Ивановича на кровати под периной?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5" descr="http://img1.liveinternet.ru/images/attach/c/0/47/117/47117751_12589_easter_bunny_sitting_on_egg_h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86100" y="2010568"/>
            <a:ext cx="3700478" cy="384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5" name="Рисунок 4" descr="http://img-fotki.yandex.ru/get/5640/181450557.62/0_a3d62_3f99641b_or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1357290" y="4429132"/>
            <a:ext cx="1857388" cy="157815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500306"/>
            <a:ext cx="3881461" cy="248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4" name="Содержимое 3" descr="http://forums.drom.ru/attachment.php?attachmentid=4890779&amp;d=141985539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357430"/>
            <a:ext cx="3914796" cy="288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285992"/>
            <a:ext cx="4024337" cy="255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357430"/>
            <a:ext cx="3667147" cy="26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sldjump"/>
              </a:rPr>
              <a:t>ПРАВИЛЬНО</a:t>
            </a:r>
            <a:endParaRPr lang="ru-RU" dirty="0"/>
          </a:p>
        </p:txBody>
      </p:sp>
      <p:pic>
        <p:nvPicPr>
          <p:cNvPr id="6" name="Содержимое 3" descr="http://forums.drom.ru/attachment.php?attachmentid=4890779&amp;d=141985539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85992"/>
            <a:ext cx="4914928" cy="274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3116"/>
            <a:ext cx="3667147" cy="26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6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3667147" cy="28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НЕ  ПРАВИЛЬНО</a:t>
            </a:r>
            <a:endParaRPr lang="ru-RU" dirty="0"/>
          </a:p>
        </p:txBody>
      </p:sp>
      <p:pic>
        <p:nvPicPr>
          <p:cNvPr id="4" name="Содержимое 3" descr="http://www.lmtsd.org/cms/lib/PA01000427/Centricity/Domain/436/Happy_frog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3595709" cy="26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645</TotalTime>
  <Words>753</Words>
  <Application>Microsoft Office PowerPoint</Application>
  <PresentationFormat>Экран (4:3)</PresentationFormat>
  <Paragraphs>242</Paragraphs>
  <Slides>121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121</vt:i4>
      </vt:variant>
    </vt:vector>
  </HeadingPairs>
  <TitlesOfParts>
    <vt:vector size="122" baseType="lpstr">
      <vt:lpstr>Открытая</vt:lpstr>
      <vt:lpstr>Слайд 1</vt:lpstr>
      <vt:lpstr>  </vt:lpstr>
      <vt:lpstr> В одном доме жили две девочки- Ленивица да ...  </vt:lpstr>
      <vt:lpstr> Кого считала Ленивица сидя у окошка?  </vt:lpstr>
      <vt:lpstr>Что вязала Рукодельница?  </vt:lpstr>
      <vt:lpstr>Что уронила Рукодельница в колодец?  </vt:lpstr>
      <vt:lpstr>Едва спустилась Рукодельница в колодец смотрит: перед ней печка, а в печке сидит:  </vt:lpstr>
      <vt:lpstr>Что надо было стрясти с дерева?  </vt:lpstr>
      <vt:lpstr>Что было у Мороза Ивановича на кровати под периной?  </vt:lpstr>
      <vt:lpstr>Что приготовил Мороз Иванович на обед для Рукодельницы?  </vt:lpstr>
      <vt:lpstr>Что получила Рукодельница от Мороза Ивановича за службу?  </vt:lpstr>
      <vt:lpstr> </vt:lpstr>
      <vt:lpstr>Где родился заяц?  </vt:lpstr>
      <vt:lpstr>Каким был заяц?  </vt:lpstr>
      <vt:lpstr>  </vt:lpstr>
      <vt:lpstr> </vt:lpstr>
      <vt:lpstr>    </vt:lpstr>
      <vt:lpstr>Куда со страха упал заяц?  </vt:lpstr>
      <vt:lpstr> </vt:lpstr>
      <vt:lpstr>Куда свалился от испуга заяц?  </vt:lpstr>
      <vt:lpstr>Что случилось с волком?  </vt:lpstr>
      <vt:lpstr> </vt:lpstr>
      <vt:lpstr>Гаршин В. М.  Лягушка-путешественница</vt:lpstr>
      <vt:lpstr>Где жила лягушка? </vt:lpstr>
      <vt:lpstr>Кто прилетел на болото? </vt:lpstr>
      <vt:lpstr>Куда летели утки? </vt:lpstr>
      <vt:lpstr>Сколько времени думала лягушка? </vt:lpstr>
      <vt:lpstr>На чём утки несли лягушку? </vt:lpstr>
      <vt:lpstr>Почему лягушке захотелось лететь поближе к земле? </vt:lpstr>
      <vt:lpstr>Почему упала лягушка? </vt:lpstr>
      <vt:lpstr>Куда упала лягушка? </vt:lpstr>
      <vt:lpstr>Что подумали утки про лягушку? </vt:lpstr>
      <vt:lpstr>Что лягушка говорила о юге? </vt:lpstr>
      <vt:lpstr>Слайд 34</vt:lpstr>
      <vt:lpstr>НЕ  ПРАВИЛЬНО</vt:lpstr>
      <vt:lpstr>НЕ  ПРАВИЛЬНО</vt:lpstr>
      <vt:lpstr>ПРАВИЛЬНО</vt:lpstr>
      <vt:lpstr>НЕ  ПРАВИЛЬНО</vt:lpstr>
      <vt:lpstr>ПРАВИЛЬНО</vt:lpstr>
      <vt:lpstr>НЕ  ПРАВИЛЬНО</vt:lpstr>
      <vt:lpstr>ПРАВИЛЬНО</vt:lpstr>
      <vt:lpstr>НЕ  ПРАВИЛЬНО</vt:lpstr>
      <vt:lpstr>НЕ  ПРАВИЛЬНО</vt:lpstr>
      <vt:lpstr>НЕ  ПРАВИЛЬНО</vt:lpstr>
      <vt:lpstr>НЕ  ПРАВИЛЬНО</vt:lpstr>
      <vt:lpstr>ПРАВИЛЬНО</vt:lpstr>
      <vt:lpstr>НЕ  ПРАВИЛЬНО</vt:lpstr>
      <vt:lpstr>   ПРАВИЛЬНО</vt:lpstr>
      <vt:lpstr>НЕ  ПРАВИЛЬНО</vt:lpstr>
      <vt:lpstr>НЕ  ПРАВИЛЬНО</vt:lpstr>
      <vt:lpstr>ПРАВИЛЬНО</vt:lpstr>
      <vt:lpstr>НЕ  ПРАВИЛЬНО</vt:lpstr>
      <vt:lpstr>ПРАВИЛЬНО</vt:lpstr>
      <vt:lpstr>НЕ  ПРАВИЛЬНО</vt:lpstr>
      <vt:lpstr>НЕ  ПРАВИЛЬНО</vt:lpstr>
      <vt:lpstr>   ПРАВИЛЬНО</vt:lpstr>
      <vt:lpstr>НЕ  ПРАВИЛЬНО</vt:lpstr>
      <vt:lpstr>    НЕ ПРАВИЛЬНО</vt:lpstr>
      <vt:lpstr>НЕ  ПРАВИЛЬНО</vt:lpstr>
      <vt:lpstr>ПРАВИЛЬНО</vt:lpstr>
      <vt:lpstr>НЕ  ПРАВИЛЬНО</vt:lpstr>
      <vt:lpstr>НЕ  ПРАВИЛЬНО</vt:lpstr>
      <vt:lpstr>НЕ  ПРАВИЛЬНО</vt:lpstr>
      <vt:lpstr>ПРАВИЛЬНО</vt:lpstr>
      <vt:lpstr>ПРАВИЛЬНО</vt:lpstr>
      <vt:lpstr>НЕ  ПРАВИЛЬНО</vt:lpstr>
      <vt:lpstr>НЕ  ПРАВИЛЬНО</vt:lpstr>
      <vt:lpstr>НЕ  ПРАВИЛЬНО</vt:lpstr>
      <vt:lpstr>НЕ  ПРАВИЛЬНО</vt:lpstr>
      <vt:lpstr>ПРАВИЛЬНО </vt:lpstr>
      <vt:lpstr>НЕ  ПРАВИЛЬНО</vt:lpstr>
      <vt:lpstr>ПРАВИЛЬНО</vt:lpstr>
      <vt:lpstr>НЕ  ПРАВИЛЬНО</vt:lpstr>
      <vt:lpstr>ПРАВИЛЬНО</vt:lpstr>
      <vt:lpstr>НЕ  ПРАВИЛЬНО</vt:lpstr>
      <vt:lpstr>НЕ  ПРАВИЛЬНО</vt:lpstr>
      <vt:lpstr>НЕ  ПРАВИЛЬНО</vt:lpstr>
      <vt:lpstr>НЕ  ПРАВИЛЬНО</vt:lpstr>
      <vt:lpstr>ПРАВИЛЬНО</vt:lpstr>
      <vt:lpstr>НЕ  ПРАВИЛЬНО</vt:lpstr>
      <vt:lpstr>ПРАВИЛЬНО</vt:lpstr>
      <vt:lpstr>НЕ  ПРАВИЛЬНО</vt:lpstr>
      <vt:lpstr>НЕ  ПРАВИЛЬНО</vt:lpstr>
      <vt:lpstr>ПРАВИЛЬНО</vt:lpstr>
      <vt:lpstr>НЕ  ПРАВИЛЬНО</vt:lpstr>
      <vt:lpstr>ПРАВИЛЬНО</vt:lpstr>
      <vt:lpstr>НЕ  ПРАВИЛЬНО</vt:lpstr>
      <vt:lpstr> НЕ  ПРАВИЛЬНО</vt:lpstr>
      <vt:lpstr>НЕ  ПРАВИЛЬНО</vt:lpstr>
      <vt:lpstr>НЕ  ПРАВИЛЬНО</vt:lpstr>
      <vt:lpstr> ПРАВИЛЬНО</vt:lpstr>
      <vt:lpstr> НЕ  ПРАВИЛЬНО</vt:lpstr>
      <vt:lpstr>ПРАВИЛЬНО</vt:lpstr>
      <vt:lpstr>НЕ  ПРАВИЛЬНО</vt:lpstr>
      <vt:lpstr>НЕ  ПРАВИЛЬНО</vt:lpstr>
      <vt:lpstr> ПРАВИЛЬНО</vt:lpstr>
      <vt:lpstr>НЕ  ПРАВИЛЬНО</vt:lpstr>
      <vt:lpstr> НЕ  ПРАВИЛЬНО</vt:lpstr>
      <vt:lpstr>НЕ  ПРАВИЛЬНО</vt:lpstr>
      <vt:lpstr>ПРАВИЛЬНО</vt:lpstr>
      <vt:lpstr>ПРАВИЛЬНО</vt:lpstr>
      <vt:lpstr>НЕ  ПРАВИЛЬНО</vt:lpstr>
      <vt:lpstr> НЕ  ПРАВИЛЬНО</vt:lpstr>
      <vt:lpstr>НЕ  ПРАВИЛЬНО</vt:lpstr>
      <vt:lpstr> НЕ  ПРАВИЛЬНО</vt:lpstr>
      <vt:lpstr>ПРАВИЛЬНО</vt:lpstr>
      <vt:lpstr>НЕ  ПРАВИЛЬНО</vt:lpstr>
      <vt:lpstr> ПРАВИЛЬНО</vt:lpstr>
      <vt:lpstr>НЕ  ПРАВИЛЬНО</vt:lpstr>
      <vt:lpstr>НЕ  ПРАВИЛЬНО</vt:lpstr>
      <vt:lpstr>ПРАВИЛЬНО</vt:lpstr>
      <vt:lpstr>НЕ  ПРАВИЛЬНО</vt:lpstr>
      <vt:lpstr>ПРАВИЛЬНО</vt:lpstr>
      <vt:lpstr>НЕ  ПРАВИЛЬНО</vt:lpstr>
      <vt:lpstr>НЕ  ПРАВИЛЬНО</vt:lpstr>
      <vt:lpstr>НЕ  ПРАВИЛЬНО</vt:lpstr>
      <vt:lpstr>ПРАВИЛЬНО</vt:lpstr>
      <vt:lpstr>НЕ  ПРАВИЛЬНО</vt:lpstr>
      <vt:lpstr>НЕ  ПРАВИЛЬНО</vt:lpstr>
      <vt:lpstr>НЕ  ПРАВИЛЬНО</vt:lpstr>
      <vt:lpstr>ПРАВИЛЬНО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сказке Владимира Одоевского «Мороз Иванович»</dc:title>
  <dc:creator>Пользователь</dc:creator>
  <cp:lastModifiedBy>Яна</cp:lastModifiedBy>
  <cp:revision>46</cp:revision>
  <dcterms:created xsi:type="dcterms:W3CDTF">2015-01-22T09:41:44Z</dcterms:created>
  <dcterms:modified xsi:type="dcterms:W3CDTF">2018-05-27T12:19:43Z</dcterms:modified>
</cp:coreProperties>
</file>